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74"/>
  </p:normalViewPr>
  <p:slideViewPr>
    <p:cSldViewPr snapToGrid="0" snapToObjects="1">
      <p:cViewPr varScale="1">
        <p:scale>
          <a:sx n="62" d="100"/>
          <a:sy n="62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DDD554-4E7D-C147-A9B5-60D0ABB37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C324797-3CD7-FA40-9C88-6E736296C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F85A6E-2803-AE41-BD15-24D5D911D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DB48-42E9-1E43-AA60-149BBF633209}" type="datetimeFigureOut">
              <a:rPr lang="nl-NL" smtClean="0"/>
              <a:t>16-12-2021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65D20A-6450-D142-8BB7-656D2A8A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2F6D96-D1F9-0A46-808D-5B3677D0E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27F1E-01BD-EC4C-8D12-2E9F4B8911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385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EB5572-B033-F241-9B60-C984AD7E8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FE3FCFB-986B-3944-87AD-AEAECD6EA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F1F617-1A9B-A44C-8A5C-79165B658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DB48-42E9-1E43-AA60-149BBF633209}" type="datetimeFigureOut">
              <a:rPr lang="nl-NL" smtClean="0"/>
              <a:t>16-12-2021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E15CCF-BF03-324B-944D-3310B28D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CA44CA-CB68-E24F-970A-893DA26C6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27F1E-01BD-EC4C-8D12-2E9F4B8911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040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1DF1BC9-5744-9541-989A-2FD351DCA4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542C7A8-7F14-AA46-AF9B-242F20143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DDDF6E-6818-1A43-BC97-09021A2D9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DB48-42E9-1E43-AA60-149BBF633209}" type="datetimeFigureOut">
              <a:rPr lang="nl-NL" smtClean="0"/>
              <a:t>16-12-2021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8B734E-FE05-2D40-99EA-14CDB78AB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AD9B59-26B3-194A-8806-D34FA2FE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27F1E-01BD-EC4C-8D12-2E9F4B8911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895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D02EE1-BFB7-2C48-A525-91D39DFC0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20EF48-F1B5-6149-90AC-FFC897BC9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F292CF-80CF-5549-B3C3-8CF4EF1BA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DB48-42E9-1E43-AA60-149BBF633209}" type="datetimeFigureOut">
              <a:rPr lang="nl-NL" smtClean="0"/>
              <a:t>16-12-2021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54173B-0123-BB40-94BE-8AF24862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3C98FE-9A12-A04E-ACAC-D40A88F1D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27F1E-01BD-EC4C-8D12-2E9F4B8911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138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8EFE80-1EDA-AB49-8A3E-8B3862FB5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223B372-57EA-1A47-AEEB-392CD5C4D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57E0ED0-7BBD-5544-A7BD-04BD705F0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DB48-42E9-1E43-AA60-149BBF633209}" type="datetimeFigureOut">
              <a:rPr lang="nl-NL" smtClean="0"/>
              <a:t>16-12-2021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F74AB6-AF7F-BA48-BE0E-972C419CF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2B2AE2-B539-5341-85D8-8742F0095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27F1E-01BD-EC4C-8D12-2E9F4B8911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203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6A8CF7-D27A-6A4E-9001-CB26038AC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4E282D-C943-354B-8BAA-FC5FFA320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F3D58A8-1BCB-C045-BB6D-B6E1324D6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417D2BB-4F3C-7A4A-95D5-425AE2750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DB48-42E9-1E43-AA60-149BBF633209}" type="datetimeFigureOut">
              <a:rPr lang="nl-NL" smtClean="0"/>
              <a:t>16-12-2021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F6DD69-F364-924E-A18B-E61CD082B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6707D0-2F8A-264B-A952-3B58832BD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27F1E-01BD-EC4C-8D12-2E9F4B8911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148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B188AC-1852-0647-B5B7-6AB8B4AAE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8157C73-A484-794D-8E0A-46150E8C6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D5B6303-5280-B049-A8AB-9F97C0186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9187F63-B1BE-054F-B1DA-65AB8D557A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D422566-C115-6F47-B132-C33484177D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9132CCD-3BB5-5046-A132-D2407DBA1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DB48-42E9-1E43-AA60-149BBF633209}" type="datetimeFigureOut">
              <a:rPr lang="nl-NL" smtClean="0"/>
              <a:t>16-12-2021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1FCC065-722F-5D47-9BBA-EF3B4133A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FF7D49E-EFA5-1940-9259-0576EC21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27F1E-01BD-EC4C-8D12-2E9F4B8911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875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346832-14C1-9E44-916B-FD238FDF3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6708C14-18A0-4D4A-94C2-E087378FA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DB48-42E9-1E43-AA60-149BBF633209}" type="datetimeFigureOut">
              <a:rPr lang="nl-NL" smtClean="0"/>
              <a:t>16-12-2021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8EDF5B5-3695-8B46-80F0-392DE40DE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413B691-DB85-8C43-BB8C-8DA8CD9C8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27F1E-01BD-EC4C-8D12-2E9F4B8911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257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522246C-1076-764B-AFB6-61E63AED3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DB48-42E9-1E43-AA60-149BBF633209}" type="datetimeFigureOut">
              <a:rPr lang="nl-NL" smtClean="0"/>
              <a:t>16-12-2021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3BCE91A-64F6-2D42-BB27-D39A07FC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ECEE24A-DABA-B440-83CB-2D85FB353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27F1E-01BD-EC4C-8D12-2E9F4B8911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544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692AD3-2DC9-F84A-B2B4-4AC85912B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8BD70-BB9B-8D47-B524-FA40E623C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B6785B1-DF42-314C-A350-105CF0270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319AACE-BE23-1C4D-938C-D6BF8087D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DB48-42E9-1E43-AA60-149BBF633209}" type="datetimeFigureOut">
              <a:rPr lang="nl-NL" smtClean="0"/>
              <a:t>16-12-2021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0657A3B-BFD8-D34F-849E-44F150CA1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54791F7-51BD-DE46-91E3-33E10C8EC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27F1E-01BD-EC4C-8D12-2E9F4B8911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199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D393DA-9AFC-D04E-BD53-8D72C137A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38B89B5-58F7-4D4B-A182-8D75407625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7D58ED2-C0E4-E54B-8763-CEE1208C4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763C02B-69EF-C54C-B472-95D116A1B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DB48-42E9-1E43-AA60-149BBF633209}" type="datetimeFigureOut">
              <a:rPr lang="nl-NL" smtClean="0"/>
              <a:t>16-12-2021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1DED765-9CF0-4341-94E4-D4BB7EADA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16676D7-CAB5-8F4E-AEE4-1872B21D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27F1E-01BD-EC4C-8D12-2E9F4B8911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334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E4BCC23-14A3-C34B-B7F8-0A395A5A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A50A2FA-5191-5547-B01A-0606AED96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E0279D-8030-6644-8FCB-5CCE52B19A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8DB48-42E9-1E43-AA60-149BBF633209}" type="datetimeFigureOut">
              <a:rPr lang="nl-NL" smtClean="0"/>
              <a:t>16-12-2021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375D6C-1A7D-B64B-87C2-F7EE609544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0B5A2B-B5FE-5642-8448-C6CF34F79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27F1E-01BD-EC4C-8D12-2E9F4B8911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372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9C31C8-E369-B741-9D90-5A974DEED2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OVF ledenvergadering </a:t>
            </a:r>
            <a:br>
              <a:rPr lang="nl-NL" dirty="0"/>
            </a:br>
            <a:r>
              <a:rPr lang="nl-NL" dirty="0"/>
              <a:t>26 oktober 2021</a:t>
            </a:r>
          </a:p>
        </p:txBody>
      </p:sp>
    </p:spTree>
    <p:extLst>
      <p:ext uri="{BB962C8B-B14F-4D97-AF65-F5344CB8AC3E}">
        <p14:creationId xmlns:p14="http://schemas.microsoft.com/office/powerpoint/2010/main" val="149659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9C31C8-E369-B741-9D90-5A974DEED2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26985"/>
          </a:xfrm>
        </p:spPr>
        <p:txBody>
          <a:bodyPr>
            <a:normAutofit fontScale="90000"/>
          </a:bodyPr>
          <a:lstStyle/>
          <a:p>
            <a:r>
              <a:rPr lang="nl-NL" dirty="0"/>
              <a:t>OVF ledenvergadering </a:t>
            </a:r>
            <a:br>
              <a:rPr lang="nl-NL" dirty="0"/>
            </a:br>
            <a:r>
              <a:rPr lang="nl-NL" dirty="0"/>
              <a:t>26 oktober 2021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9C70A66-DD48-1244-8318-7E0FBAD92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03461"/>
            <a:ext cx="9144000" cy="4736386"/>
          </a:xfrm>
        </p:spPr>
        <p:txBody>
          <a:bodyPr/>
          <a:lstStyle/>
          <a:p>
            <a:r>
              <a:rPr lang="nl-NL" dirty="0"/>
              <a:t>Agenda:</a:t>
            </a:r>
            <a:br>
              <a:rPr lang="nl-NL" dirty="0"/>
            </a:br>
            <a:r>
              <a:rPr lang="nl-NL" dirty="0"/>
              <a:t>Opening</a:t>
            </a:r>
          </a:p>
          <a:p>
            <a:r>
              <a:rPr lang="nl-NL" dirty="0"/>
              <a:t>Mededelingen</a:t>
            </a:r>
          </a:p>
          <a:p>
            <a:r>
              <a:rPr lang="nl-NL" dirty="0"/>
              <a:t>Van de voorzitter: terugblik en vooruitblik</a:t>
            </a:r>
          </a:p>
          <a:p>
            <a:r>
              <a:rPr lang="nl-NL" dirty="0"/>
              <a:t>Van de penningmeester</a:t>
            </a:r>
          </a:p>
          <a:p>
            <a:r>
              <a:rPr lang="nl-NL" dirty="0"/>
              <a:t>Bericht van de gemeente: Baukje Postma praat u bij</a:t>
            </a:r>
          </a:p>
          <a:p>
            <a:r>
              <a:rPr lang="nl-NL"/>
              <a:t>Mutaties </a:t>
            </a:r>
            <a:r>
              <a:rPr lang="nl-NL" dirty="0"/>
              <a:t>Bestuur</a:t>
            </a:r>
          </a:p>
          <a:p>
            <a:r>
              <a:rPr lang="nl-NL" dirty="0"/>
              <a:t>6 mei 2022: Nederlandse Organisatie voor Wetenschappelijk Onderzoek: Expeditie Next, nationaal wetenschapsfestival voor de jeugd</a:t>
            </a:r>
          </a:p>
          <a:p>
            <a:r>
              <a:rPr lang="nl-NL" dirty="0"/>
              <a:t>De </a:t>
            </a:r>
            <a:r>
              <a:rPr lang="nl-NL" dirty="0" err="1"/>
              <a:t>najaars</a:t>
            </a:r>
            <a:r>
              <a:rPr lang="nl-NL" dirty="0"/>
              <a:t> actie: digitale vossenjacht</a:t>
            </a:r>
          </a:p>
          <a:p>
            <a:r>
              <a:rPr lang="nl-NL" dirty="0"/>
              <a:t>Rondvraag en sluiting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5802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70D2F-63A8-0D46-A61B-C01568293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hebben we gedaan: 2020 &amp; 2021?</a:t>
            </a:r>
            <a:br>
              <a:rPr lang="nl-NL" dirty="0"/>
            </a:br>
            <a:r>
              <a:rPr lang="nl-NL" dirty="0"/>
              <a:t>Corona overheerste alles!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33E02E-D407-1845-BB0E-5DA36426F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dirty="0"/>
              <a:t>2020: </a:t>
            </a:r>
          </a:p>
          <a:p>
            <a:r>
              <a:rPr lang="nl-NL" dirty="0"/>
              <a:t>Heel het raderwerk viel stil: </a:t>
            </a:r>
            <a:r>
              <a:rPr lang="nl-NL" dirty="0" err="1"/>
              <a:t>lock</a:t>
            </a:r>
            <a:r>
              <a:rPr lang="nl-NL" dirty="0"/>
              <a:t> down maar in de zomer versoepeling en daarna weer deels op slot.</a:t>
            </a:r>
          </a:p>
          <a:p>
            <a:r>
              <a:rPr lang="nl-NL" dirty="0"/>
              <a:t>Evenementen allemaal afgelast</a:t>
            </a:r>
          </a:p>
          <a:p>
            <a:r>
              <a:rPr lang="nl-NL" dirty="0"/>
              <a:t>Zomer: terrassen over de gracht</a:t>
            </a:r>
          </a:p>
          <a:p>
            <a:r>
              <a:rPr lang="nl-NL" dirty="0"/>
              <a:t>Zomer: parkeren versoepeld</a:t>
            </a:r>
          </a:p>
          <a:p>
            <a:r>
              <a:rPr lang="nl-NL" dirty="0"/>
              <a:t>Zomer: onder voorwaarden afsluiting Voorstraat op zaterdag. Geen succes!</a:t>
            </a:r>
          </a:p>
          <a:p>
            <a:r>
              <a:rPr lang="nl-NL" dirty="0"/>
              <a:t>Najaar: bebordingsplan afgerond</a:t>
            </a:r>
          </a:p>
          <a:p>
            <a:r>
              <a:rPr lang="nl-NL" dirty="0"/>
              <a:t>Najaar/winter: </a:t>
            </a:r>
            <a:r>
              <a:rPr lang="nl-NL" dirty="0" err="1"/>
              <a:t>najaarsactie</a:t>
            </a:r>
            <a:r>
              <a:rPr lang="nl-NL" dirty="0"/>
              <a:t> met NDC, het logospel</a:t>
            </a:r>
          </a:p>
          <a:p>
            <a:r>
              <a:rPr lang="nl-NL" dirty="0"/>
              <a:t>Najaar: Sinterklaas digitaal</a:t>
            </a:r>
          </a:p>
          <a:p>
            <a:r>
              <a:rPr lang="nl-NL" dirty="0"/>
              <a:t>Winter: Sobere aankleding kerstsfeer stad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8329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70D2F-63A8-0D46-A61B-C01568293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hebben we gedaan: 2020 &amp; 2021?</a:t>
            </a:r>
            <a:br>
              <a:rPr lang="nl-NL" dirty="0"/>
            </a:br>
            <a:r>
              <a:rPr lang="nl-NL" dirty="0"/>
              <a:t>Corona overheerste alles!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33E02E-D407-1845-BB0E-5DA36426F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/>
              <a:t>2021: </a:t>
            </a:r>
          </a:p>
          <a:p>
            <a:r>
              <a:rPr lang="nl-NL" dirty="0"/>
              <a:t>Voorjaar: vaccineren komt op gang. De radertjes draaien weer.</a:t>
            </a:r>
          </a:p>
          <a:p>
            <a:r>
              <a:rPr lang="nl-NL" dirty="0"/>
              <a:t>Voorjaar: parkeren ‘s </a:t>
            </a:r>
            <a:r>
              <a:rPr lang="nl-NL" dirty="0" err="1"/>
              <a:t>ochtends</a:t>
            </a:r>
            <a:r>
              <a:rPr lang="nl-NL" dirty="0"/>
              <a:t> gratis</a:t>
            </a:r>
          </a:p>
          <a:p>
            <a:r>
              <a:rPr lang="nl-NL" dirty="0"/>
              <a:t>Voorjaar: Hertog van Saxenlaan vrij laten geven voor parkeren i.p.v. GGD-claim</a:t>
            </a:r>
          </a:p>
          <a:p>
            <a:r>
              <a:rPr lang="nl-NL" dirty="0"/>
              <a:t>Zomer: eerste evenement: PC ‘nieuwe stijl’ Is dat u bevallen?</a:t>
            </a:r>
          </a:p>
          <a:p>
            <a:r>
              <a:rPr lang="nl-NL" dirty="0"/>
              <a:t>Najaar: afspraak over koopzondagen</a:t>
            </a:r>
          </a:p>
          <a:p>
            <a:r>
              <a:rPr lang="nl-NL" dirty="0"/>
              <a:t>Zoals het nu staat: Sinterklaas, </a:t>
            </a:r>
            <a:r>
              <a:rPr lang="nl-NL" dirty="0" err="1"/>
              <a:t>Kryst</a:t>
            </a:r>
            <a:r>
              <a:rPr lang="nl-NL" dirty="0"/>
              <a:t> en de levende etalages</a:t>
            </a:r>
          </a:p>
          <a:p>
            <a:r>
              <a:rPr lang="nl-NL" dirty="0"/>
              <a:t>Dijkstraat Oost: plannen kunnen uitgevoerd worden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9268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70D2F-63A8-0D46-A61B-C01568293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hebben we gedaan: 2020 &amp; 2021?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33E02E-D407-1845-BB0E-5DA36426F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/>
              <a:t>2020 &amp; 2021: </a:t>
            </a:r>
          </a:p>
          <a:p>
            <a:r>
              <a:rPr lang="nl-NL" dirty="0"/>
              <a:t>Overleg in Stuurgroep: eerst via Teams later weer fysiek</a:t>
            </a:r>
          </a:p>
          <a:p>
            <a:r>
              <a:rPr lang="nl-NL" dirty="0"/>
              <a:t>Overleg met burgemeester over ongenoegens rond subsidieverordening en voortgang verlichtingsplan</a:t>
            </a:r>
          </a:p>
          <a:p>
            <a:r>
              <a:rPr lang="nl-NL" dirty="0"/>
              <a:t>Overleg in agendacommissie beperkt maar wel weer opgestart in september</a:t>
            </a:r>
          </a:p>
          <a:p>
            <a:r>
              <a:rPr lang="nl-NL" dirty="0"/>
              <a:t>Overleg met Sterbestuur over de evenementen</a:t>
            </a:r>
          </a:p>
          <a:p>
            <a:r>
              <a:rPr lang="nl-NL" dirty="0"/>
              <a:t>Ad hoc overleggen met </a:t>
            </a:r>
            <a:r>
              <a:rPr lang="nl-NL" dirty="0" err="1"/>
              <a:t>CityMarketing</a:t>
            </a:r>
            <a:endParaRPr lang="nl-NL" dirty="0"/>
          </a:p>
          <a:p>
            <a:r>
              <a:rPr lang="nl-NL" dirty="0"/>
              <a:t>Via nieuwsbrief, website, facebook en WhatsApp gecommuniceerd met u, althans dat was en is de bedoeling!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0152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70D2F-63A8-0D46-A61B-C01568293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willen we: 2022 en verder?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33E02E-D407-1845-BB0E-5DA36426F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8944"/>
            <a:ext cx="10515600" cy="56087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b="1" dirty="0"/>
              <a:t>2022 en verder: </a:t>
            </a:r>
          </a:p>
          <a:p>
            <a:r>
              <a:rPr lang="nl-NL" dirty="0"/>
              <a:t>De gemeente als bondgenoot: samen werken aan een aantrekkelijke stad. Wat is een aantrekkelijke stad:</a:t>
            </a:r>
          </a:p>
          <a:p>
            <a:pPr lvl="2"/>
            <a:r>
              <a:rPr lang="nl-NL" sz="2200" dirty="0"/>
              <a:t>Goed bereikbaar = goede parkeergelegenheden (ook voor elektrische voertuigen)</a:t>
            </a:r>
          </a:p>
          <a:p>
            <a:pPr lvl="2"/>
            <a:r>
              <a:rPr lang="nl-NL" sz="2200" dirty="0"/>
              <a:t>Er is altijd </a:t>
            </a:r>
            <a:r>
              <a:rPr lang="nl-NL" sz="2200" dirty="0" err="1"/>
              <a:t>reuring</a:t>
            </a:r>
            <a:r>
              <a:rPr lang="nl-NL" sz="2200" dirty="0"/>
              <a:t> = evenementen &amp; avontuurtjes &amp; muziek in de stad</a:t>
            </a:r>
          </a:p>
          <a:p>
            <a:pPr lvl="2"/>
            <a:r>
              <a:rPr lang="nl-NL" sz="2200" dirty="0"/>
              <a:t>Goed winkelbestand = speciaalzaken en superservice</a:t>
            </a:r>
          </a:p>
          <a:p>
            <a:pPr lvl="2"/>
            <a:r>
              <a:rPr lang="nl-NL" sz="2200" dirty="0"/>
              <a:t>Cultuur met een grote C = past bij de doelgroep. Werelderfgoed Planetarium, Musea en wandelingen met QR=codes etc. Zijn we daar klaar voor? Wat doen de culturele instellingen?</a:t>
            </a:r>
          </a:p>
          <a:p>
            <a:pPr lvl="2"/>
            <a:r>
              <a:rPr lang="nl-NL" sz="2200" dirty="0"/>
              <a:t>Terrassen!</a:t>
            </a:r>
            <a:endParaRPr lang="nl-NL" dirty="0"/>
          </a:p>
          <a:p>
            <a:r>
              <a:rPr lang="nl-NL" dirty="0"/>
              <a:t>Agendacommissie uitbreiden met </a:t>
            </a:r>
            <a:r>
              <a:rPr lang="nl-NL" dirty="0" err="1"/>
              <a:t>citymanagement</a:t>
            </a:r>
            <a:endParaRPr lang="nl-NL" dirty="0"/>
          </a:p>
          <a:p>
            <a:r>
              <a:rPr lang="nl-NL" dirty="0"/>
              <a:t>Overleg met nieuwe Sterbestuur over de evenementen etc.</a:t>
            </a:r>
          </a:p>
          <a:p>
            <a:r>
              <a:rPr lang="nl-NL" dirty="0"/>
              <a:t>Blijven afstemmen met </a:t>
            </a:r>
            <a:r>
              <a:rPr lang="nl-NL" dirty="0" err="1"/>
              <a:t>CityMarketing</a:t>
            </a:r>
            <a:endParaRPr lang="nl-NL" dirty="0"/>
          </a:p>
          <a:p>
            <a:r>
              <a:rPr lang="nl-NL" dirty="0"/>
              <a:t>Plattegrondjes bij de parkeerplaatsen via automaten</a:t>
            </a:r>
          </a:p>
          <a:p>
            <a:r>
              <a:rPr lang="nl-NL" dirty="0"/>
              <a:t>Stadsgids, tenminste als er vrijwilligers zijn die de gids willen regelen</a:t>
            </a:r>
          </a:p>
          <a:p>
            <a:r>
              <a:rPr lang="nl-NL" dirty="0" err="1"/>
              <a:t>Najaarsacties</a:t>
            </a:r>
            <a:endParaRPr lang="nl-NL" dirty="0"/>
          </a:p>
          <a:p>
            <a:r>
              <a:rPr lang="nl-NL" dirty="0"/>
              <a:t>Wat wilt u?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8402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9C31C8-E369-B741-9D90-5A974DEED2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5091"/>
            <a:ext cx="9144000" cy="726985"/>
          </a:xfrm>
        </p:spPr>
        <p:txBody>
          <a:bodyPr>
            <a:noAutofit/>
          </a:bodyPr>
          <a:lstStyle/>
          <a:p>
            <a:r>
              <a:rPr lang="nl-NL" sz="2800" dirty="0"/>
              <a:t>OVF </a:t>
            </a:r>
            <a:r>
              <a:rPr lang="nl-NL" sz="2800"/>
              <a:t>ledenvergadering  26 </a:t>
            </a:r>
            <a:r>
              <a:rPr lang="nl-NL" sz="2800" dirty="0"/>
              <a:t>oktober 2021</a:t>
            </a:r>
            <a:r>
              <a:rPr lang="nl-NL" sz="2800"/>
              <a:t>: </a:t>
            </a:r>
            <a:br>
              <a:rPr lang="nl-NL" sz="2800"/>
            </a:br>
            <a:r>
              <a:rPr lang="nl-NL" sz="2800"/>
              <a:t>van de penningmeester</a:t>
            </a:r>
            <a:endParaRPr lang="nl-NL" sz="28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0FDBE23-37BA-EF46-9B5B-09BCAA5A4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892" y="1305318"/>
            <a:ext cx="4864100" cy="443230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F0A0201C-A378-C047-87C1-DE59B166BB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395" y="1305318"/>
            <a:ext cx="4864100" cy="44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86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70D2F-63A8-0D46-A61B-C01568293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Expedition</a:t>
            </a:r>
            <a:r>
              <a:rPr lang="nl-NL" dirty="0"/>
              <a:t> Next 2021 6 mei!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33E02E-D407-1845-BB0E-5DA36426F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575"/>
            <a:ext cx="10515600" cy="5137078"/>
          </a:xfrm>
        </p:spPr>
        <p:txBody>
          <a:bodyPr>
            <a:normAutofit lnSpcReduction="10000"/>
          </a:bodyPr>
          <a:lstStyle/>
          <a:p>
            <a:r>
              <a:rPr lang="nl-NL" dirty="0"/>
              <a:t>Nationale </a:t>
            </a:r>
            <a:r>
              <a:rPr lang="nl-NL" dirty="0" err="1"/>
              <a:t>Wetenschapsdag</a:t>
            </a:r>
            <a:r>
              <a:rPr lang="nl-NL" dirty="0"/>
              <a:t> voor de jeugd in Franeker</a:t>
            </a:r>
          </a:p>
          <a:p>
            <a:r>
              <a:rPr lang="nl-NL" dirty="0"/>
              <a:t>5000 jonge mensen maken kennis met de wetenschapsbeoefening</a:t>
            </a:r>
          </a:p>
          <a:p>
            <a:r>
              <a:rPr lang="nl-NL" dirty="0"/>
              <a:t>Zij leren o.a.: </a:t>
            </a:r>
          </a:p>
          <a:p>
            <a:pPr lvl="1"/>
            <a:r>
              <a:rPr lang="nl-NL" dirty="0"/>
              <a:t>feiten van fabels te onderscheiden</a:t>
            </a:r>
          </a:p>
          <a:p>
            <a:pPr lvl="1"/>
            <a:r>
              <a:rPr lang="nl-NL" dirty="0"/>
              <a:t>Hoe wetenschappers tot oplossingen komen</a:t>
            </a:r>
          </a:p>
          <a:p>
            <a:pPr lvl="1"/>
            <a:r>
              <a:rPr lang="nl-NL" dirty="0"/>
              <a:t>Dat wetenschap altijd begint met het stellen van vragen.</a:t>
            </a:r>
          </a:p>
          <a:p>
            <a:r>
              <a:rPr lang="nl-NL" dirty="0"/>
              <a:t>Zij kunnen:</a:t>
            </a:r>
          </a:p>
          <a:p>
            <a:pPr lvl="1"/>
            <a:r>
              <a:rPr lang="nl-NL" dirty="0"/>
              <a:t>Experimenten uitvoeren</a:t>
            </a:r>
          </a:p>
          <a:p>
            <a:pPr lvl="1"/>
            <a:r>
              <a:rPr lang="nl-NL" dirty="0"/>
              <a:t>Korte colleges van echte professoren volgen op bijzondere locaties (dus ook bij u in de winkel!)</a:t>
            </a:r>
          </a:p>
          <a:p>
            <a:r>
              <a:rPr lang="nl-NL" dirty="0"/>
              <a:t>Plaats: </a:t>
            </a:r>
            <a:r>
              <a:rPr lang="nl-NL" dirty="0" err="1"/>
              <a:t>Sjukelan</a:t>
            </a:r>
            <a:r>
              <a:rPr lang="nl-NL" dirty="0"/>
              <a:t>, Voorstraat, </a:t>
            </a:r>
            <a:r>
              <a:rPr lang="nl-NL" dirty="0" err="1"/>
              <a:t>Bredeplaats</a:t>
            </a:r>
            <a:r>
              <a:rPr lang="nl-NL" dirty="0"/>
              <a:t> met uitloop naar de Dijkstraat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7852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547</Words>
  <Application>Microsoft Office PowerPoint</Application>
  <PresentationFormat>Breedbeeld</PresentationFormat>
  <Paragraphs>66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OVF ledenvergadering  26 oktober 2021</vt:lpstr>
      <vt:lpstr>OVF ledenvergadering  26 oktober 2021</vt:lpstr>
      <vt:lpstr>Wat hebben we gedaan: 2020 &amp; 2021? Corona overheerste alles!</vt:lpstr>
      <vt:lpstr>Wat hebben we gedaan: 2020 &amp; 2021? Corona overheerste alles!</vt:lpstr>
      <vt:lpstr>Wat hebben we gedaan: 2020 &amp; 2021? </vt:lpstr>
      <vt:lpstr>Wat willen we: 2022 en verder? </vt:lpstr>
      <vt:lpstr>OVF ledenvergadering  26 oktober 2021:  van de penningmeester</vt:lpstr>
      <vt:lpstr>Expedition Next 2021 6 mei!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OVF ledenvergadering  26 oktober 2021</dc:title>
  <dc:creator>Microsoft Office User</dc:creator>
  <cp:lastModifiedBy>ruben Altena</cp:lastModifiedBy>
  <cp:revision>6</cp:revision>
  <cp:lastPrinted>2021-10-26T13:17:27Z</cp:lastPrinted>
  <dcterms:created xsi:type="dcterms:W3CDTF">2021-10-25T08:45:05Z</dcterms:created>
  <dcterms:modified xsi:type="dcterms:W3CDTF">2021-12-16T16:35:38Z</dcterms:modified>
</cp:coreProperties>
</file>